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4598-0228-4DF9-875D-D62C79B28DAF}" type="datetimeFigureOut">
              <a:rPr lang="de-DE" smtClean="0"/>
              <a:t>01.07.2021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600A-662D-43F0-815A-8B9C0C370F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1493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4598-0228-4DF9-875D-D62C79B28DAF}" type="datetimeFigureOut">
              <a:rPr lang="de-DE" smtClean="0"/>
              <a:t>01.07.2021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600A-662D-43F0-815A-8B9C0C370F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1799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4598-0228-4DF9-875D-D62C79B28DAF}" type="datetimeFigureOut">
              <a:rPr lang="de-DE" smtClean="0"/>
              <a:t>01.07.2021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600A-662D-43F0-815A-8B9C0C370F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5655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4598-0228-4DF9-875D-D62C79B28DAF}" type="datetimeFigureOut">
              <a:rPr lang="de-DE" smtClean="0"/>
              <a:t>01.07.2021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600A-662D-43F0-815A-8B9C0C370F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304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4598-0228-4DF9-875D-D62C79B28DAF}" type="datetimeFigureOut">
              <a:rPr lang="de-DE" smtClean="0"/>
              <a:t>01.07.2021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600A-662D-43F0-815A-8B9C0C370F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9046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4598-0228-4DF9-875D-D62C79B28DAF}" type="datetimeFigureOut">
              <a:rPr lang="de-DE" smtClean="0"/>
              <a:t>01.07.2021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600A-662D-43F0-815A-8B9C0C370F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4994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4598-0228-4DF9-875D-D62C79B28DAF}" type="datetimeFigureOut">
              <a:rPr lang="de-DE" smtClean="0"/>
              <a:t>01.07.2021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600A-662D-43F0-815A-8B9C0C370F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5957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4598-0228-4DF9-875D-D62C79B28DAF}" type="datetimeFigureOut">
              <a:rPr lang="de-DE" smtClean="0"/>
              <a:t>01.07.2021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600A-662D-43F0-815A-8B9C0C370F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3711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4598-0228-4DF9-875D-D62C79B28DAF}" type="datetimeFigureOut">
              <a:rPr lang="de-DE" smtClean="0"/>
              <a:t>01.07.2021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600A-662D-43F0-815A-8B9C0C370F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263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4598-0228-4DF9-875D-D62C79B28DAF}" type="datetimeFigureOut">
              <a:rPr lang="de-DE" smtClean="0"/>
              <a:t>01.07.2021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600A-662D-43F0-815A-8B9C0C370F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4440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4598-0228-4DF9-875D-D62C79B28DAF}" type="datetimeFigureOut">
              <a:rPr lang="de-DE" smtClean="0"/>
              <a:t>01.07.2021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600A-662D-43F0-815A-8B9C0C370F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1379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64598-0228-4DF9-875D-D62C79B28DAF}" type="datetimeFigureOut">
              <a:rPr lang="de-DE" smtClean="0"/>
              <a:t>01.07.2021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7600A-662D-43F0-815A-8B9C0C370F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0590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kulturenergiebunker.de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instagram.com/mobillab_hh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79418" y="1"/>
            <a:ext cx="7490692" cy="1556326"/>
          </a:xfrm>
        </p:spPr>
        <p:txBody>
          <a:bodyPr>
            <a:normAutofit/>
          </a:bodyPr>
          <a:lstStyle/>
          <a:p>
            <a:pPr algn="l"/>
            <a:r>
              <a:rPr lang="de-DE" sz="2400" b="1" dirty="0"/>
              <a:t>Summer School </a:t>
            </a:r>
            <a:r>
              <a:rPr lang="de-DE" sz="2400" b="1" dirty="0" smtClean="0"/>
              <a:t>Mobilitätskonzepte </a:t>
            </a:r>
            <a:r>
              <a:rPr lang="de-DE" sz="2400" b="1" dirty="0"/>
              <a:t>mit KEBAP in </a:t>
            </a:r>
            <a:r>
              <a:rPr lang="de-DE" sz="2400" b="1" dirty="0" smtClean="0"/>
              <a:t>Altona</a:t>
            </a:r>
            <a:br>
              <a:rPr lang="de-DE" sz="2400" b="1" dirty="0" smtClean="0"/>
            </a:br>
            <a:r>
              <a:rPr lang="de-DE" sz="2400" b="1" dirty="0"/>
              <a:t/>
            </a:r>
            <a:br>
              <a:rPr lang="de-DE" sz="2400" b="1" dirty="0"/>
            </a:br>
            <a:r>
              <a:rPr lang="de-DE" sz="2400" b="1" dirty="0" smtClean="0"/>
              <a:t>  </a:t>
            </a:r>
            <a:r>
              <a:rPr lang="de-DE" sz="2200" dirty="0"/>
              <a:t>	</a:t>
            </a:r>
            <a:r>
              <a:rPr lang="de-DE" sz="2200" u="sng" dirty="0">
                <a:hlinkClick r:id="rId2"/>
              </a:rPr>
              <a:t>https://kulturenergiebunker.de/</a:t>
            </a:r>
            <a:endParaRPr lang="de-DE" sz="22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38120" y="1854545"/>
            <a:ext cx="11157528" cy="4682837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de-DE" b="1" dirty="0"/>
              <a:t>Was?	</a:t>
            </a:r>
            <a:r>
              <a:rPr lang="de-DE" dirty="0"/>
              <a:t>In einem interdisziplinären Team sollen </a:t>
            </a:r>
            <a:r>
              <a:rPr lang="de-DE" b="1" dirty="0"/>
              <a:t>Mobilitätskonzepte</a:t>
            </a:r>
            <a:r>
              <a:rPr lang="de-DE" dirty="0"/>
              <a:t> für das Gebiet um den </a:t>
            </a:r>
            <a:r>
              <a:rPr lang="de-DE" dirty="0" smtClean="0"/>
              <a:t>	KEBAP-Bunker </a:t>
            </a:r>
            <a:r>
              <a:rPr lang="de-DE" dirty="0"/>
              <a:t>&amp;</a:t>
            </a:r>
            <a:r>
              <a:rPr lang="de-DE" dirty="0" smtClean="0"/>
              <a:t> umliegendes Quartier </a:t>
            </a:r>
            <a:r>
              <a:rPr lang="de-DE" dirty="0"/>
              <a:t>in Altona erarbeitet </a:t>
            </a:r>
            <a:r>
              <a:rPr lang="de-DE" dirty="0" smtClean="0"/>
              <a:t>werden</a:t>
            </a:r>
            <a:endParaRPr lang="de-DE" dirty="0"/>
          </a:p>
          <a:p>
            <a:pPr algn="l"/>
            <a:r>
              <a:rPr lang="de-DE" b="1" dirty="0"/>
              <a:t>Wann?</a:t>
            </a:r>
            <a:r>
              <a:rPr lang="de-DE" dirty="0"/>
              <a:t>  13.-</a:t>
            </a:r>
            <a:r>
              <a:rPr lang="de-DE" dirty="0" smtClean="0"/>
              <a:t>18.9.2021 </a:t>
            </a:r>
          </a:p>
          <a:p>
            <a:pPr algn="l"/>
            <a:r>
              <a:rPr lang="de-DE" dirty="0"/>
              <a:t>	</a:t>
            </a:r>
            <a:r>
              <a:rPr lang="de-DE" dirty="0" smtClean="0"/>
              <a:t>+ Kick-Off-Termin &amp;</a:t>
            </a:r>
          </a:p>
          <a:p>
            <a:pPr algn="l"/>
            <a:r>
              <a:rPr lang="de-DE" dirty="0"/>
              <a:t>	</a:t>
            </a:r>
            <a:r>
              <a:rPr lang="de-DE" dirty="0" smtClean="0"/>
              <a:t>öffentliche Präsentation der</a:t>
            </a:r>
          </a:p>
          <a:p>
            <a:pPr algn="l"/>
            <a:r>
              <a:rPr lang="de-DE" dirty="0"/>
              <a:t>	</a:t>
            </a:r>
            <a:r>
              <a:rPr lang="de-DE" dirty="0" smtClean="0"/>
              <a:t>Ergebnisse im November</a:t>
            </a:r>
          </a:p>
          <a:p>
            <a:pPr algn="l"/>
            <a:r>
              <a:rPr lang="de-DE" b="1" dirty="0" smtClean="0"/>
              <a:t>Wer? </a:t>
            </a:r>
            <a:r>
              <a:rPr lang="de-DE" sz="2000" dirty="0" smtClean="0"/>
              <a:t>	</a:t>
            </a:r>
            <a:r>
              <a:rPr lang="de-DE" sz="2000" dirty="0" err="1" smtClean="0"/>
              <a:t>LuM</a:t>
            </a:r>
            <a:r>
              <a:rPr lang="de-DE" sz="2000" dirty="0" smtClean="0"/>
              <a:t>/LIM ab 5. FS </a:t>
            </a:r>
            <a:r>
              <a:rPr lang="de-DE" sz="2000" dirty="0" err="1" smtClean="0"/>
              <a:t>B.Sc</a:t>
            </a:r>
            <a:r>
              <a:rPr lang="de-DE" sz="2000" dirty="0" smtClean="0"/>
              <a:t>.+ </a:t>
            </a:r>
            <a:r>
              <a:rPr lang="de-DE" sz="2000" dirty="0" err="1" smtClean="0"/>
              <a:t>M.Sc</a:t>
            </a:r>
            <a:r>
              <a:rPr lang="de-DE" sz="2000" dirty="0" smtClean="0"/>
              <a:t>.</a:t>
            </a:r>
          </a:p>
          <a:p>
            <a:pPr algn="l"/>
            <a:r>
              <a:rPr lang="de-DE" sz="2000" dirty="0" smtClean="0"/>
              <a:t>	+ Studierende der Stadtplanung,</a:t>
            </a:r>
          </a:p>
          <a:p>
            <a:pPr algn="l"/>
            <a:r>
              <a:rPr lang="de-DE" sz="2000" dirty="0" smtClean="0"/>
              <a:t>	Elektrotechnik, Architektur, </a:t>
            </a:r>
            <a:endParaRPr lang="de-DE" sz="2000" dirty="0"/>
          </a:p>
          <a:p>
            <a:pPr algn="l"/>
            <a:r>
              <a:rPr lang="de-DE" sz="2000" dirty="0" smtClean="0"/>
              <a:t>	Soziologie </a:t>
            </a:r>
            <a:r>
              <a:rPr lang="de-DE" sz="2000" dirty="0" err="1" smtClean="0"/>
              <a:t>u.m</a:t>
            </a:r>
            <a:r>
              <a:rPr lang="de-DE" sz="2000" dirty="0" smtClean="0"/>
              <a:t>. (HAW, HCU, UHH)</a:t>
            </a:r>
            <a:endParaRPr lang="de-DE" sz="2000" dirty="0"/>
          </a:p>
          <a:p>
            <a:pPr algn="l"/>
            <a:endParaRPr lang="de-DE" sz="2000" dirty="0" smtClean="0"/>
          </a:p>
          <a:p>
            <a:pPr algn="l"/>
            <a:r>
              <a:rPr lang="de-DE" sz="2000" b="1" dirty="0" smtClean="0"/>
              <a:t>Anrechnung:</a:t>
            </a:r>
            <a:r>
              <a:rPr lang="de-DE" sz="2000" dirty="0" smtClean="0"/>
              <a:t> als Studienarbeit, 6 ECTS</a:t>
            </a:r>
          </a:p>
          <a:p>
            <a:pPr algn="l"/>
            <a:r>
              <a:rPr lang="de-DE" sz="2000" b="1" dirty="0" smtClean="0"/>
              <a:t>Bewerbung:</a:t>
            </a:r>
            <a:r>
              <a:rPr lang="de-DE" sz="2000" dirty="0" smtClean="0"/>
              <a:t> bis Anfang August mit einseitigem Motivationsschreiben</a:t>
            </a:r>
          </a:p>
          <a:p>
            <a:pPr algn="l"/>
            <a:r>
              <a:rPr lang="de-DE" sz="2000" b="1" dirty="0" smtClean="0"/>
              <a:t>Details:</a:t>
            </a:r>
            <a:r>
              <a:rPr lang="de-DE" sz="2000" dirty="0" smtClean="0"/>
              <a:t> siehe Mail </a:t>
            </a:r>
            <a:r>
              <a:rPr lang="de-DE" sz="2000" dirty="0" err="1" smtClean="0"/>
              <a:t>Studiengangsverteiler</a:t>
            </a:r>
            <a:endParaRPr lang="de-DE" sz="2000" dirty="0" smtClean="0"/>
          </a:p>
          <a:p>
            <a:pPr algn="l"/>
            <a:endParaRPr lang="de-DE" sz="2000" dirty="0"/>
          </a:p>
          <a:p>
            <a:endParaRPr lang="de-DE" dirty="0"/>
          </a:p>
        </p:txBody>
      </p:sp>
      <p:pic>
        <p:nvPicPr>
          <p:cNvPr id="4" name="Grafik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6716" y="298219"/>
            <a:ext cx="2578932" cy="1080366"/>
          </a:xfrm>
          <a:prstGeom prst="rect">
            <a:avLst/>
          </a:prstGeom>
        </p:spPr>
      </p:pic>
      <p:pic>
        <p:nvPicPr>
          <p:cNvPr id="5" name="Grafik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72" y="545263"/>
            <a:ext cx="979054" cy="1154200"/>
          </a:xfrm>
          <a:prstGeom prst="rect">
            <a:avLst/>
          </a:prstGeom>
        </p:spPr>
      </p:pic>
      <p:pic>
        <p:nvPicPr>
          <p:cNvPr id="6" name="Grafik 5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7024" y="2750245"/>
            <a:ext cx="7454976" cy="2600038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8267932" y="1371661"/>
            <a:ext cx="35255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http://instagram.com/mobillab_hh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1271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Breitbild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</vt:lpstr>
      <vt:lpstr>Summer School Mobilitätskonzepte mit KEBAP in Altona     https://kulturenergiebunker.de/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Summer School Mobilitätskonzepte mit KEBAP in Altona     https://kulturenergiebunker.de/</dc:title>
  <dc:creator>Maximilian Wiesner</dc:creator>
  <cp:lastModifiedBy>Maximilian Wiesner</cp:lastModifiedBy>
  <cp:revision>3</cp:revision>
  <dcterms:created xsi:type="dcterms:W3CDTF">2021-07-01T07:15:22Z</dcterms:created>
  <dcterms:modified xsi:type="dcterms:W3CDTF">2021-07-01T07:30:49Z</dcterms:modified>
</cp:coreProperties>
</file>